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Lst>
  <p:notesMasterIdLst>
    <p:notesMasterId r:id="rId69"/>
  </p:notesMasterIdLst>
  <p:handoutMasterIdLst>
    <p:handoutMasterId r:id="rId70"/>
  </p:handoutMasterIdLst>
  <p:sldIdLst>
    <p:sldId id="854" r:id="rId7"/>
    <p:sldId id="2142532360" r:id="rId8"/>
    <p:sldId id="922" r:id="rId9"/>
    <p:sldId id="1145" r:id="rId10"/>
    <p:sldId id="2142532362" r:id="rId11"/>
    <p:sldId id="1142" r:id="rId12"/>
    <p:sldId id="1143" r:id="rId13"/>
    <p:sldId id="2142532363" r:id="rId14"/>
    <p:sldId id="2142532364" r:id="rId15"/>
    <p:sldId id="1144" r:id="rId16"/>
    <p:sldId id="482" r:id="rId17"/>
    <p:sldId id="2142532365" r:id="rId18"/>
    <p:sldId id="1149" r:id="rId19"/>
    <p:sldId id="2142532366" r:id="rId20"/>
    <p:sldId id="261" r:id="rId21"/>
    <p:sldId id="478" r:id="rId22"/>
    <p:sldId id="480" r:id="rId23"/>
    <p:sldId id="2142532367" r:id="rId24"/>
    <p:sldId id="486" r:id="rId25"/>
    <p:sldId id="487" r:id="rId26"/>
    <p:sldId id="499" r:id="rId27"/>
    <p:sldId id="2142532368" r:id="rId28"/>
    <p:sldId id="1140" r:id="rId29"/>
    <p:sldId id="1146" r:id="rId30"/>
    <p:sldId id="491" r:id="rId31"/>
    <p:sldId id="2142532369" r:id="rId32"/>
    <p:sldId id="2142532370" r:id="rId33"/>
    <p:sldId id="2142532371" r:id="rId34"/>
    <p:sldId id="2142532372" r:id="rId35"/>
    <p:sldId id="2142532373" r:id="rId36"/>
    <p:sldId id="266" r:id="rId37"/>
    <p:sldId id="548" r:id="rId38"/>
    <p:sldId id="498" r:id="rId39"/>
    <p:sldId id="494" r:id="rId40"/>
    <p:sldId id="496" r:id="rId41"/>
    <p:sldId id="500" r:id="rId42"/>
    <p:sldId id="497" r:id="rId43"/>
    <p:sldId id="501" r:id="rId44"/>
    <p:sldId id="2142532374" r:id="rId45"/>
    <p:sldId id="2142532375" r:id="rId46"/>
    <p:sldId id="657" r:id="rId47"/>
    <p:sldId id="658" r:id="rId48"/>
    <p:sldId id="1169" r:id="rId49"/>
    <p:sldId id="659" r:id="rId50"/>
    <p:sldId id="660" r:id="rId51"/>
    <p:sldId id="258" r:id="rId52"/>
    <p:sldId id="2142532376" r:id="rId53"/>
    <p:sldId id="1156" r:id="rId54"/>
    <p:sldId id="1171" r:id="rId55"/>
    <p:sldId id="1173" r:id="rId56"/>
    <p:sldId id="1172" r:id="rId57"/>
    <p:sldId id="2142532377" r:id="rId58"/>
    <p:sldId id="1186" r:id="rId59"/>
    <p:sldId id="1187" r:id="rId60"/>
    <p:sldId id="1188" r:id="rId61"/>
    <p:sldId id="1189" r:id="rId62"/>
    <p:sldId id="1190" r:id="rId63"/>
    <p:sldId id="1191" r:id="rId64"/>
    <p:sldId id="1193" r:id="rId65"/>
    <p:sldId id="1194" r:id="rId66"/>
    <p:sldId id="1195" r:id="rId67"/>
    <p:sldId id="1196" r:id="rId6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34"/>
    <p:restoredTop sz="96354"/>
  </p:normalViewPr>
  <p:slideViewPr>
    <p:cSldViewPr snapToObjects="1">
      <p:cViewPr varScale="1">
        <p:scale>
          <a:sx n="172" d="100"/>
          <a:sy n="172" d="100"/>
        </p:scale>
        <p:origin x="70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3/7/24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3/7/24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5A3DB5-4F11-4CB9-BD43-77A6F1184F30}" type="slidenum">
              <a:rPr lang="en-US" altLang="en-US" sz="1300" smtClean="0"/>
              <a:pPr/>
              <a:t>28</a:t>
            </a:fld>
            <a:endParaRPr lang="en-US" altLang="en-US" sz="1300"/>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92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6DE627-E9A0-44A0-8058-E175A1E3A18A}" type="slidenum">
              <a:rPr lang="en-US" altLang="en-US" sz="1300" smtClean="0"/>
              <a:pPr/>
              <a:t>30</a:t>
            </a:fld>
            <a:endParaRPr lang="en-US" altLang="en-US" sz="1300"/>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3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22351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61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46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554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931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4655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10474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6076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0838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1030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68999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619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29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2411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8: Module II (1), NoSQL (1)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936568"/>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xml"/><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8</a:t>
            </a:r>
            <a:br>
              <a:rPr lang="en-US" altLang="en-US" sz="2800" i="1" dirty="0"/>
            </a:br>
            <a:r>
              <a:rPr lang="en-US" altLang="en-US" sz="28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Input/Output (IO)</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957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72095"/>
            <a:ext cx="409369"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5567022-ABD9-270C-0C36-63C8F68B5DF9}"/>
              </a:ext>
            </a:extLst>
          </p:cNvPr>
          <p:cNvSpPr/>
          <p:nvPr/>
        </p:nvSpPr>
        <p:spPr>
          <a:xfrm>
            <a:off x="6909532" y="191430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DC</a:t>
            </a:r>
          </a:p>
        </p:txBody>
      </p:sp>
      <p:sp>
        <p:nvSpPr>
          <p:cNvPr id="15" name="Rounded Rectangle 14">
            <a:extLst>
              <a:ext uri="{FF2B5EF4-FFF2-40B4-BE49-F238E27FC236}">
                <a16:creationId xmlns:a16="http://schemas.microsoft.com/office/drawing/2014/main" id="{1FB6D180-7EA4-72BE-4394-795F2093D811}"/>
              </a:ext>
            </a:extLst>
          </p:cNvPr>
          <p:cNvSpPr/>
          <p:nvPr/>
        </p:nvSpPr>
        <p:spPr>
          <a:xfrm>
            <a:off x="7984006" y="189865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NC</a:t>
            </a:r>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911057" y="2807299"/>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stCxn id="14" idx="2"/>
            <a:endCxn id="17" idx="1"/>
          </p:cNvCxnSpPr>
          <p:nvPr/>
        </p:nvCxnSpPr>
        <p:spPr>
          <a:xfrm>
            <a:off x="7176232" y="2419350"/>
            <a:ext cx="39625" cy="387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8</a:t>
            </a:r>
            <a:br>
              <a:rPr lang="en-US" altLang="en-US" sz="2800" i="1" dirty="0"/>
            </a:br>
            <a:r>
              <a:rPr lang="en-US" altLang="en-US" sz="28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6FB9E477-CA9D-0A00-8F1A-434A0C87C53C}"/>
              </a:ext>
            </a:extLst>
          </p:cNvPr>
          <p:cNvSpPr/>
          <p:nvPr/>
        </p:nvSpPr>
        <p:spPr>
          <a:xfrm>
            <a:off x="1447800" y="21907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191210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2507578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293661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300020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 Lecture 8: Module II (1), NoSQL (1)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301638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600" dirty="0">
                <a:solidFill>
                  <a:srgbClr val="008800"/>
                </a:solidFill>
                <a:latin typeface="-apple-system" charset="0"/>
                <a:hlinkClick r:id="rId2"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2184387" y="3411995"/>
            <a:ext cx="170597" cy="768836"/>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2144189" y="4327062"/>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8: Module II (1), NoSQL (1)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19474" cy="369332"/>
          </a:xfrm>
          <a:prstGeom prst="rect">
            <a:avLst/>
          </a:prstGeom>
          <a:noFill/>
        </p:spPr>
        <p:txBody>
          <a:bodyPr wrap="none" rtlCol="0">
            <a:spAutoFit/>
          </a:bodyPr>
          <a:lstStyle/>
          <a:p>
            <a:r>
              <a:rPr lang="en-US" dirty="0"/>
              <a:t>Relational</a:t>
            </a:r>
          </a:p>
        </p:txBody>
      </p:sp>
    </p:spTree>
    <p:extLst>
      <p:ext uri="{BB962C8B-B14F-4D97-AF65-F5344CB8AC3E}">
        <p14:creationId xmlns:p14="http://schemas.microsoft.com/office/powerpoint/2010/main" val="312961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8: Module II (1), NoSQL (1)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67353</TotalTime>
  <Words>4529</Words>
  <Application>Microsoft Macintosh PowerPoint</Application>
  <PresentationFormat>On-screen Show (16:9)</PresentationFormat>
  <Paragraphs>547</Paragraphs>
  <Slides>62</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-apple-system</vt:lpstr>
      <vt:lpstr>Amazon Ember</vt:lpstr>
      <vt:lpstr>Arial</vt:lpstr>
      <vt:lpstr>Calibri</vt:lpstr>
      <vt:lpstr>Century Schoolbook</vt:lpstr>
      <vt:lpstr>Helvetica</vt:lpstr>
      <vt:lpstr>Monotype Sorts</vt:lpstr>
      <vt:lpstr>Museo For Dell</vt:lpstr>
      <vt:lpstr>Times New Roman</vt:lpstr>
      <vt:lpstr>Webdings</vt:lpstr>
      <vt:lpstr>Wingdings</vt:lpstr>
      <vt:lpstr>Office Theme</vt:lpstr>
      <vt:lpstr>2_db-5-grey</vt:lpstr>
      <vt:lpstr>3_db-5-grey</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Performance Measures of Disks</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619</cp:revision>
  <cp:lastPrinted>2018-11-15T21:01:50Z</cp:lastPrinted>
  <dcterms:created xsi:type="dcterms:W3CDTF">2010-04-12T23:12:02Z</dcterms:created>
  <dcterms:modified xsi:type="dcterms:W3CDTF">2024-03-07T11:18:53Z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